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93785"/>
  </p:normalViewPr>
  <p:slideViewPr>
    <p:cSldViewPr snapToGrid="0" snapToObjects="1">
      <p:cViewPr varScale="1">
        <p:scale>
          <a:sx n="118" d="100"/>
          <a:sy n="118" d="100"/>
        </p:scale>
        <p:origin x="5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96DAC-8E98-6F4D-A0E2-1F141A350324}" type="datetimeFigureOut">
              <a:rPr lang="en-US" smtClean="0"/>
              <a:t>8/31/17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F96B48-98D2-E843-97E0-3C7F38525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99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96B48-98D2-E843-97E0-3C7F38525C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640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96B48-98D2-E843-97E0-3C7F38525C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667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114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08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4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677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5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943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91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319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94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3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3D3B6-6F79-9A46-8113-21E6754F7FC7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AC859-916E-F640-86CD-6D4B331B4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08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site/introductiontodatasciencecsulb/home" TargetMode="External"/><Relationship Id="rId4" Type="http://schemas.openxmlformats.org/officeDocument/2006/relationships/hyperlink" Target="https://github.com/damienGitUserName/Intro-to-Data-Science" TargetMode="External"/><Relationship Id="rId5" Type="http://schemas.openxmlformats.org/officeDocument/2006/relationships/hyperlink" Target="https://www.anaconda.com/download/" TargetMode="External"/><Relationship Id="rId6" Type="http://schemas.openxmlformats.org/officeDocument/2006/relationships/hyperlink" Target="http://jupyter.org/" TargetMode="External"/><Relationship Id="rId7" Type="http://schemas.openxmlformats.org/officeDocument/2006/relationships/hyperlink" Target="https://github.com/spyder-ide" TargetMode="External"/><Relationship Id="rId8" Type="http://schemas.openxmlformats.org/officeDocument/2006/relationships/hyperlink" Target="https://www.jetbrains.com/pycharm/" TargetMode="External"/><Relationship Id="rId9" Type="http://schemas.openxmlformats.org/officeDocument/2006/relationships/hyperlink" Target="https://zeppelin.apache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iazza.com/csulb/fall2017/phys59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Christopher%20M.%20Bishop" TargetMode="External"/><Relationship Id="rId4" Type="http://schemas.openxmlformats.org/officeDocument/2006/relationships/hyperlink" Target="https://web.stanford.edu/~hastie/Papers/ESLII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Data Science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California State University Long Beach</a:t>
            </a:r>
          </a:p>
          <a:p>
            <a:r>
              <a:rPr lang="en-US" dirty="0" smtClean="0"/>
              <a:t>Damien Benveniste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693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68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331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4628" y="0"/>
            <a:ext cx="10515600" cy="1325563"/>
          </a:xfrm>
        </p:spPr>
        <p:txBody>
          <a:bodyPr/>
          <a:lstStyle/>
          <a:p>
            <a:r>
              <a:rPr lang="en-US" smtClean="0"/>
              <a:t>Jobs in Data Science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712" y="1029257"/>
            <a:ext cx="11063288" cy="75668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712" y="1785938"/>
            <a:ext cx="11063287" cy="6164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402404"/>
            <a:ext cx="12192000" cy="191242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359793"/>
            <a:ext cx="12192000" cy="90328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5308049"/>
            <a:ext cx="12192000" cy="154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403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4628" y="0"/>
            <a:ext cx="10515600" cy="1325563"/>
          </a:xfrm>
        </p:spPr>
        <p:txBody>
          <a:bodyPr/>
          <a:lstStyle/>
          <a:p>
            <a:r>
              <a:rPr lang="en-US" smtClean="0"/>
              <a:t>Jobs in Data Science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712" y="1029257"/>
            <a:ext cx="11063288" cy="75668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25024"/>
            <a:ext cx="12192000" cy="525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562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What is this class about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6024"/>
            <a:ext cx="10515600" cy="2052692"/>
          </a:xfrm>
        </p:spPr>
        <p:txBody>
          <a:bodyPr/>
          <a:lstStyle/>
          <a:p>
            <a:r>
              <a:rPr lang="en-US" dirty="0" smtClean="0"/>
              <a:t>Python</a:t>
            </a:r>
          </a:p>
          <a:p>
            <a:r>
              <a:rPr lang="en-US" dirty="0" smtClean="0"/>
              <a:t>Data manipulation</a:t>
            </a:r>
          </a:p>
          <a:p>
            <a:r>
              <a:rPr lang="en-US" dirty="0" smtClean="0"/>
              <a:t>Statistics</a:t>
            </a:r>
          </a:p>
          <a:p>
            <a:r>
              <a:rPr lang="en-US" dirty="0" smtClean="0"/>
              <a:t>Machine Learning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1591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What is this class is NOT about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4484740"/>
            <a:ext cx="10515600" cy="20526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Other relevant </a:t>
            </a:r>
            <a:r>
              <a:rPr lang="en-US" smtClean="0"/>
              <a:t>programming languages</a:t>
            </a:r>
            <a:endParaRPr lang="en-US" dirty="0" smtClean="0"/>
          </a:p>
          <a:p>
            <a:r>
              <a:rPr lang="en-US" dirty="0" smtClean="0"/>
              <a:t>Database systems</a:t>
            </a:r>
          </a:p>
          <a:p>
            <a:r>
              <a:rPr lang="en-US" dirty="0" smtClean="0"/>
              <a:t>Distributed big data tools</a:t>
            </a:r>
          </a:p>
        </p:txBody>
      </p:sp>
    </p:spTree>
    <p:extLst>
      <p:ext uri="{BB962C8B-B14F-4D97-AF65-F5344CB8AC3E}">
        <p14:creationId xmlns:p14="http://schemas.microsoft.com/office/powerpoint/2010/main" val="1727198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Logistic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325563"/>
            <a:ext cx="10515600" cy="44585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6 Homework (60 %)</a:t>
            </a:r>
          </a:p>
          <a:p>
            <a:pPr lvl="1"/>
            <a:r>
              <a:rPr lang="en-US" dirty="0" smtClean="0"/>
              <a:t>Mostly programming problems</a:t>
            </a:r>
          </a:p>
          <a:p>
            <a:r>
              <a:rPr lang="en-US" dirty="0" smtClean="0"/>
              <a:t>2 Midterms (20 %)</a:t>
            </a:r>
          </a:p>
          <a:p>
            <a:pPr lvl="1"/>
            <a:r>
              <a:rPr lang="en-US" dirty="0" smtClean="0"/>
              <a:t>Mostly analytical problems. </a:t>
            </a:r>
          </a:p>
          <a:p>
            <a:r>
              <a:rPr lang="en-US" dirty="0" smtClean="0"/>
              <a:t>1 Final project (20 %)</a:t>
            </a:r>
          </a:p>
          <a:p>
            <a:pPr lvl="1"/>
            <a:r>
              <a:rPr lang="en-US" dirty="0" smtClean="0"/>
              <a:t>You choose some data, extract information from it and write an article-like report </a:t>
            </a:r>
          </a:p>
          <a:p>
            <a:r>
              <a:rPr lang="en-US" dirty="0" err="1" smtClean="0">
                <a:hlinkClick r:id="rId2"/>
              </a:rPr>
              <a:t>Kaggle</a:t>
            </a:r>
            <a:r>
              <a:rPr lang="en-US" dirty="0" smtClean="0">
                <a:hlinkClick r:id="rId2"/>
              </a:rPr>
              <a:t> competition </a:t>
            </a:r>
            <a:r>
              <a:rPr lang="en-US" dirty="0" smtClean="0"/>
              <a:t>(10 % bonus)</a:t>
            </a:r>
          </a:p>
          <a:p>
            <a:pPr lvl="1"/>
            <a:r>
              <a:rPr lang="en-US" dirty="0" smtClean="0"/>
              <a:t>Grade depending on your ranking</a:t>
            </a:r>
          </a:p>
          <a:p>
            <a:pPr lvl="1"/>
            <a:r>
              <a:rPr lang="en-US" dirty="0" smtClean="0"/>
              <a:t>A+ if you rank 1</a:t>
            </a:r>
            <a:r>
              <a:rPr lang="en-US" baseline="30000" dirty="0" smtClean="0"/>
              <a:t>st</a:t>
            </a:r>
            <a:r>
              <a:rPr lang="en-US" dirty="0"/>
              <a:t>!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3880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 tools for the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Piazza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Website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Github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Anaconda</a:t>
            </a:r>
            <a:endParaRPr lang="en-US" dirty="0" smtClean="0"/>
          </a:p>
          <a:p>
            <a:r>
              <a:rPr lang="en-US" dirty="0"/>
              <a:t>Main </a:t>
            </a:r>
            <a:r>
              <a:rPr lang="en-US" dirty="0" smtClean="0"/>
              <a:t>IDE for the class: </a:t>
            </a:r>
            <a:r>
              <a:rPr lang="en-US" dirty="0" smtClean="0">
                <a:hlinkClick r:id="rId6"/>
              </a:rPr>
              <a:t>Jupyter</a:t>
            </a:r>
            <a:endParaRPr lang="en-US" dirty="0" smtClean="0"/>
          </a:p>
          <a:p>
            <a:r>
              <a:rPr lang="en-US" dirty="0" smtClean="0"/>
              <a:t>Other possible IDE for data science: </a:t>
            </a:r>
            <a:r>
              <a:rPr lang="en-US" dirty="0" smtClean="0">
                <a:hlinkClick r:id="rId7"/>
              </a:rPr>
              <a:t>Spyder</a:t>
            </a:r>
            <a:r>
              <a:rPr lang="en-US" dirty="0" smtClean="0"/>
              <a:t>, </a:t>
            </a:r>
            <a:r>
              <a:rPr lang="en-US" dirty="0" smtClean="0">
                <a:hlinkClick r:id="rId8"/>
              </a:rPr>
              <a:t>PyCharm</a:t>
            </a:r>
            <a:r>
              <a:rPr lang="en-US" dirty="0" smtClean="0"/>
              <a:t>, </a:t>
            </a:r>
            <a:r>
              <a:rPr lang="en-US" dirty="0" smtClean="0">
                <a:hlinkClick r:id="rId9"/>
              </a:rPr>
              <a:t>Zeppelin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5322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but classic books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 invalidUrl="http://www.cs.ubbcluj.ro/~gabis/ml/ml-books/McGrawHill - Machine Learning -Tom Mitchell.pdf"/>
              </a:rPr>
              <a:t>Tom Mitchell</a:t>
            </a:r>
            <a:r>
              <a:rPr lang="en-US" dirty="0" smtClean="0"/>
              <a:t>: Machine learning</a:t>
            </a:r>
          </a:p>
          <a:p>
            <a:r>
              <a:rPr lang="en-US" dirty="0">
                <a:hlinkClick r:id="rId3" action="ppaction://hlinkfile"/>
              </a:rPr>
              <a:t>Christopher M. </a:t>
            </a:r>
            <a:r>
              <a:rPr lang="en-US" dirty="0" smtClean="0">
                <a:hlinkClick r:id="rId3" action="ppaction://hlinkfile"/>
              </a:rPr>
              <a:t>Bishop</a:t>
            </a:r>
            <a:r>
              <a:rPr lang="en-US" dirty="0"/>
              <a:t>: Pattern Recognition and Machine </a:t>
            </a:r>
            <a:r>
              <a:rPr lang="en-US" dirty="0" smtClean="0"/>
              <a:t>Learning</a:t>
            </a:r>
          </a:p>
          <a:p>
            <a:r>
              <a:rPr lang="en-US" dirty="0" smtClean="0">
                <a:hlinkClick r:id="rId4"/>
              </a:rPr>
              <a:t>H, T, F</a:t>
            </a:r>
            <a:r>
              <a:rPr lang="en-US" dirty="0" smtClean="0"/>
              <a:t>: The </a:t>
            </a:r>
            <a:r>
              <a:rPr lang="en-US" dirty="0"/>
              <a:t>Elements of Statistical Learning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134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4282</TotalTime>
  <Words>164</Words>
  <Application>Microsoft Macintosh PowerPoint</Application>
  <PresentationFormat>Widescreen</PresentationFormat>
  <Paragraphs>37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 Theme</vt:lpstr>
      <vt:lpstr>Introduction to Data Science</vt:lpstr>
      <vt:lpstr>PowerPoint Presentation</vt:lpstr>
      <vt:lpstr>Jobs in Data Science</vt:lpstr>
      <vt:lpstr>Jobs in Data Science</vt:lpstr>
      <vt:lpstr>What is this class about</vt:lpstr>
      <vt:lpstr>Logistic</vt:lpstr>
      <vt:lpstr>Important tools for the class</vt:lpstr>
      <vt:lpstr>Optional but classic books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</dc:title>
  <dc:creator>Benveniste, Damien</dc:creator>
  <cp:lastModifiedBy>Benveniste, Damien</cp:lastModifiedBy>
  <cp:revision>12</cp:revision>
  <dcterms:created xsi:type="dcterms:W3CDTF">2017-08-24T01:19:40Z</dcterms:created>
  <dcterms:modified xsi:type="dcterms:W3CDTF">2017-09-01T03:27:39Z</dcterms:modified>
</cp:coreProperties>
</file>

<file path=docProps/thumbnail.jpeg>
</file>